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0476-C4D4-4A55-B3F7-8449B70948D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6939C-652E-4D54-BF1A-F5FFC33143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2020-09-23T12:12:21Z</dcterms:created>
  <dcterms:modified xsi:type="dcterms:W3CDTF">2020-09-23T12:12:54Z</dcterms:modified>
</cp:coreProperties>
</file>